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156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8055F-67A9-D447-9068-C30376DCF54D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6EA3-04FD-A34E-AA7F-5384C2846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45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8055F-67A9-D447-9068-C30376DCF54D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6EA3-04FD-A34E-AA7F-5384C2846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8055F-67A9-D447-9068-C30376DCF54D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6EA3-04FD-A34E-AA7F-5384C2846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99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8055F-67A9-D447-9068-C30376DCF54D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6EA3-04FD-A34E-AA7F-5384C2846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8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8055F-67A9-D447-9068-C30376DCF54D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6EA3-04FD-A34E-AA7F-5384C2846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53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8055F-67A9-D447-9068-C30376DCF54D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6EA3-04FD-A34E-AA7F-5384C2846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30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8055F-67A9-D447-9068-C30376DCF54D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6EA3-04FD-A34E-AA7F-5384C2846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553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8055F-67A9-D447-9068-C30376DCF54D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6EA3-04FD-A34E-AA7F-5384C2846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8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8055F-67A9-D447-9068-C30376DCF54D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6EA3-04FD-A34E-AA7F-5384C2846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16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8055F-67A9-D447-9068-C30376DCF54D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6EA3-04FD-A34E-AA7F-5384C2846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30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8055F-67A9-D447-9068-C30376DCF54D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6EA3-04FD-A34E-AA7F-5384C2846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06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8055F-67A9-D447-9068-C30376DCF54D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86EA3-04FD-A34E-AA7F-5384C2846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93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0001" y="1987178"/>
            <a:ext cx="630517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</a:rPr>
              <a:t>d</a:t>
            </a:r>
            <a:r>
              <a:rPr lang="en-US" sz="6000" dirty="0" smtClean="0"/>
              <a:t>i</a:t>
            </a:r>
            <a:r>
              <a:rPr lang="en-US" sz="6000" dirty="0" smtClean="0">
                <a:solidFill>
                  <a:schemeClr val="accent3"/>
                </a:solidFill>
              </a:rPr>
              <a:t>s</a:t>
            </a:r>
            <a:r>
              <a:rPr lang="en-US" sz="6000" dirty="0" smtClean="0">
                <a:solidFill>
                  <a:srgbClr val="FF6600"/>
                </a:solidFill>
              </a:rPr>
              <a:t>c</a:t>
            </a:r>
            <a:r>
              <a:rPr lang="en-US" sz="6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o</a:t>
            </a:r>
            <a:r>
              <a:rPr lang="en-US" sz="6000" dirty="0" smtClean="0"/>
              <a:t> </a:t>
            </a:r>
            <a:r>
              <a:rPr lang="en-US" sz="6000" dirty="0" smtClean="0">
                <a:solidFill>
                  <a:srgbClr val="FF6600"/>
                </a:solidFill>
              </a:rPr>
              <a:t>p</a:t>
            </a:r>
            <a:r>
              <a:rPr lang="en-US" sz="6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</a:t>
            </a:r>
            <a:r>
              <a:rPr lang="en-US" sz="6000" dirty="0" smtClean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sz="6000" dirty="0" smtClean="0"/>
              <a:t>n</a:t>
            </a:r>
            <a:r>
              <a:rPr lang="en-US" sz="6000" dirty="0" smtClean="0">
                <a:solidFill>
                  <a:srgbClr val="FF0000"/>
                </a:solidFill>
              </a:rPr>
              <a:t>e</a:t>
            </a:r>
            <a:r>
              <a:rPr lang="en-US" sz="6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</a:t>
            </a:r>
            <a:r>
              <a:rPr lang="en-US" sz="6000" dirty="0" smtClean="0">
                <a:solidFill>
                  <a:schemeClr val="accent3">
                    <a:lumMod val="50000"/>
                  </a:schemeClr>
                </a:solidFill>
              </a:rPr>
              <a:t>s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/>
              <a:t>Examples of feature dimensions and their levels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290235" y="5634922"/>
            <a:ext cx="1846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18/10/2019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4822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388471"/>
            <a:ext cx="62603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0000"/>
                </a:solidFill>
              </a:rPr>
              <a:t>Saturation </a:t>
            </a:r>
            <a:r>
              <a:rPr lang="en-US" sz="4400" dirty="0" smtClean="0">
                <a:solidFill>
                  <a:srgbClr val="000000"/>
                </a:solidFill>
              </a:rPr>
              <a:t>[high]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4" name="Picture 3" descr="planet_0000190_21-11-19_16-31-1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48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29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388471"/>
            <a:ext cx="77694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0000"/>
                </a:solidFill>
              </a:rPr>
              <a:t>Land spatial frequency [low]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4" name="Picture 3" descr="planet_0009355_21-11-19_16-37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54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26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388471"/>
            <a:ext cx="7799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0000"/>
                </a:solidFill>
              </a:rPr>
              <a:t>Land spatial frequency  [med]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4" name="Picture 3" descr="planet_0007858_21-11-19_16-37-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766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30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388471"/>
            <a:ext cx="7351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0000"/>
                </a:solidFill>
              </a:rPr>
              <a:t>Land spatial frequency  [high]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4" name="Picture 3" descr="planet_0008911_21-11-19_16-37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026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25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388471"/>
            <a:ext cx="77694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0000"/>
                </a:solidFill>
              </a:rPr>
              <a:t>Land height [low]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2" name="Picture 1" descr="planet_0000712_21-11-19_16-33-2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54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95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388471"/>
            <a:ext cx="7799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0000"/>
                </a:solidFill>
              </a:rPr>
              <a:t>Land height [med</a:t>
            </a:r>
            <a:r>
              <a:rPr lang="en-US" sz="4400" dirty="0" smtClean="0">
                <a:solidFill>
                  <a:srgbClr val="000000"/>
                </a:solidFill>
              </a:rPr>
              <a:t>]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5" name="Picture 4" descr="planet_0002512_21-11-19_16-33-2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42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94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388471"/>
            <a:ext cx="7351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0000"/>
                </a:solidFill>
              </a:rPr>
              <a:t>Land height [high]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2" name="Picture 1" descr="planet_0002820_21-11-19_16-33-2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54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09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388471"/>
            <a:ext cx="77694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rgbClr val="000000"/>
                </a:solidFill>
              </a:rPr>
              <a:t>Mooniness</a:t>
            </a:r>
            <a:r>
              <a:rPr lang="en-US" sz="4400" dirty="0" smtClean="0">
                <a:solidFill>
                  <a:srgbClr val="000000"/>
                </a:solidFill>
              </a:rPr>
              <a:t> [low]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4" name="Picture 3" descr="planet_0007246_21-11-19_16-38-2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508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83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388471"/>
            <a:ext cx="7799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rgbClr val="000000"/>
                </a:solidFill>
              </a:rPr>
              <a:t>Mooniness</a:t>
            </a:r>
            <a:r>
              <a:rPr lang="en-US" sz="4400" dirty="0" smtClean="0">
                <a:solidFill>
                  <a:srgbClr val="000000"/>
                </a:solidFill>
              </a:rPr>
              <a:t>[med]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4" name="Picture 3" descr="planet_0002393_21-11-19_16-38-3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648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20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388471"/>
            <a:ext cx="7351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rgbClr val="000000"/>
                </a:solidFill>
              </a:rPr>
              <a:t>Mooniness</a:t>
            </a:r>
            <a:r>
              <a:rPr lang="en-US" sz="4400" dirty="0" smtClean="0">
                <a:solidFill>
                  <a:srgbClr val="000000"/>
                </a:solidFill>
              </a:rPr>
              <a:t>[high]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4" name="Picture 3" descr="planet_0005014_21-11-19_16-38-2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660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81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388471"/>
            <a:ext cx="62603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0000"/>
                </a:solidFill>
              </a:rPr>
              <a:t>Ring radius [low]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4" name="Picture 3" descr="planet_0002267_21-11-19_16-43-3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42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36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388471"/>
            <a:ext cx="77694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0000"/>
                </a:solidFill>
              </a:rPr>
              <a:t>Proximity to sun [low]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4" name="Picture 3" descr="planet_0008267_21-11-19_16-42-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260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02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388471"/>
            <a:ext cx="7799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0000"/>
                </a:solidFill>
              </a:rPr>
              <a:t>Proximity to sun [med]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4" name="Picture 3" descr="planet_0001367_21-11-19_16-42-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54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71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388471"/>
            <a:ext cx="7351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0000"/>
                </a:solidFill>
              </a:rPr>
              <a:t>Proximity to sun [high]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4" name="Picture 3" descr="planet_0004839_21-11-19_16-42-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61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58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388471"/>
            <a:ext cx="62603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0000"/>
                </a:solidFill>
              </a:rPr>
              <a:t>Ring radius [med]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4" name="Picture 3" descr="planet_0005345_21-11-19_16-43-3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42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91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388471"/>
            <a:ext cx="62603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0000"/>
                </a:solidFill>
              </a:rPr>
              <a:t>Ring radius [high]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4" name="Picture 3" descr="planet_0009028_21-11-19_16-43-3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38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77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388471"/>
            <a:ext cx="62603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0000"/>
                </a:solidFill>
              </a:rPr>
              <a:t>Atmosphere [low]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4" name="Picture 3" descr="planet_0005815_21-11-19_16-39-3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25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48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388471"/>
            <a:ext cx="62603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0000"/>
                </a:solidFill>
              </a:rPr>
              <a:t>Atmosphere[med]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4" name="Picture 3" descr="planet_0000803_21-11-19_16-39-3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42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28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388471"/>
            <a:ext cx="62603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0000"/>
                </a:solidFill>
              </a:rPr>
              <a:t>Atmosphere [high]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5" name="Picture 4" descr="planet_0006477_21-11-19_16-39-3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" y="143061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388471"/>
            <a:ext cx="62603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0000"/>
                </a:solidFill>
              </a:rPr>
              <a:t>Saturation </a:t>
            </a:r>
            <a:r>
              <a:rPr lang="en-US" sz="4400" dirty="0" smtClean="0">
                <a:solidFill>
                  <a:srgbClr val="000000"/>
                </a:solidFill>
              </a:rPr>
              <a:t>[low]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5" name="Picture 4" descr="planet_0003614_21-11-19_16-31-1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260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75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388471"/>
            <a:ext cx="62603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0000"/>
                </a:solidFill>
              </a:rPr>
              <a:t>Saturation [</a:t>
            </a:r>
            <a:r>
              <a:rPr lang="en-US" sz="4400" dirty="0" smtClean="0">
                <a:solidFill>
                  <a:srgbClr val="000000"/>
                </a:solidFill>
              </a:rPr>
              <a:t>med]</a:t>
            </a:r>
            <a:endParaRPr lang="en-US" sz="4400" dirty="0">
              <a:solidFill>
                <a:srgbClr val="000000"/>
              </a:solidFill>
            </a:endParaRPr>
          </a:p>
        </p:txBody>
      </p:sp>
      <p:pic>
        <p:nvPicPr>
          <p:cNvPr id="4" name="Picture 3" descr="planet_0002362_21-11-19_16-31-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61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87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116</Words>
  <Application>Microsoft Macintosh PowerPoint</Application>
  <PresentationFormat>On-screen Show (4:3)</PresentationFormat>
  <Paragraphs>25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Cambridge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Hannah Sheahan</dc:creator>
  <cp:lastModifiedBy>Hannah Sheahan</cp:lastModifiedBy>
  <cp:revision>10</cp:revision>
  <dcterms:created xsi:type="dcterms:W3CDTF">2019-10-18T17:39:06Z</dcterms:created>
  <dcterms:modified xsi:type="dcterms:W3CDTF">2019-11-21T16:44:53Z</dcterms:modified>
</cp:coreProperties>
</file>